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4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3" r:id="rId13"/>
    <p:sldId id="270" r:id="rId14"/>
    <p:sldId id="271" r:id="rId15"/>
    <p:sldId id="272" r:id="rId16"/>
    <p:sldId id="263" r:id="rId17"/>
  </p:sldIdLst>
  <p:sldSz cx="9144000" cy="6858000" type="screen4x3"/>
  <p:notesSz cx="6761163" cy="99425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B360-060D-49F1-9F79-F421F5EFAF90}" type="datetimeFigureOut">
              <a:rPr lang="es-MX" smtClean="0"/>
              <a:t>07/03/2020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52A6-5146-4829-8721-85B795BF3F0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B360-060D-49F1-9F79-F421F5EFAF90}" type="datetimeFigureOut">
              <a:rPr lang="es-MX" smtClean="0"/>
              <a:t>07/03/2020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52A6-5146-4829-8721-85B795BF3F0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B360-060D-49F1-9F79-F421F5EFAF90}" type="datetimeFigureOut">
              <a:rPr lang="es-MX" smtClean="0"/>
              <a:t>07/03/2020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52A6-5146-4829-8721-85B795BF3F0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B360-060D-49F1-9F79-F421F5EFAF90}" type="datetimeFigureOut">
              <a:rPr lang="es-MX" smtClean="0"/>
              <a:t>07/03/2020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52A6-5146-4829-8721-85B795BF3F0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B360-060D-49F1-9F79-F421F5EFAF90}" type="datetimeFigureOut">
              <a:rPr lang="es-MX" smtClean="0"/>
              <a:t>07/03/2020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52A6-5146-4829-8721-85B795BF3F0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B360-060D-49F1-9F79-F421F5EFAF90}" type="datetimeFigureOut">
              <a:rPr lang="es-MX" smtClean="0"/>
              <a:t>07/03/2020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52A6-5146-4829-8721-85B795BF3F08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B360-060D-49F1-9F79-F421F5EFAF90}" type="datetimeFigureOut">
              <a:rPr lang="es-MX" smtClean="0"/>
              <a:t>07/03/2020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52A6-5146-4829-8721-85B795BF3F0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B360-060D-49F1-9F79-F421F5EFAF90}" type="datetimeFigureOut">
              <a:rPr lang="es-MX" smtClean="0"/>
              <a:t>07/03/2020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52A6-5146-4829-8721-85B795BF3F0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B360-060D-49F1-9F79-F421F5EFAF90}" type="datetimeFigureOut">
              <a:rPr lang="es-MX" smtClean="0"/>
              <a:t>07/03/2020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52A6-5146-4829-8721-85B795BF3F0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B360-060D-49F1-9F79-F421F5EFAF90}" type="datetimeFigureOut">
              <a:rPr lang="es-MX" smtClean="0"/>
              <a:t>07/03/2020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4852A6-5146-4829-8721-85B795BF3F0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B360-060D-49F1-9F79-F421F5EFAF90}" type="datetimeFigureOut">
              <a:rPr lang="es-MX" smtClean="0"/>
              <a:t>07/03/2020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52A6-5146-4829-8721-85B795BF3F0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8D2B360-060D-49F1-9F79-F421F5EFAF90}" type="datetimeFigureOut">
              <a:rPr lang="es-MX" smtClean="0"/>
              <a:t>07/03/2020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D4852A6-5146-4829-8721-85B795BF3F08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4.wdp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19140000">
            <a:off x="501769" y="1441487"/>
            <a:ext cx="6464751" cy="1204306"/>
          </a:xfrm>
        </p:spPr>
        <p:txBody>
          <a:bodyPr/>
          <a:lstStyle/>
          <a:p>
            <a:pPr algn="ctr"/>
            <a:r>
              <a:rPr lang="es-MX" sz="44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Comisión de </a:t>
            </a:r>
            <a:r>
              <a:rPr lang="es-MX" sz="44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titulación</a:t>
            </a:r>
            <a:r>
              <a:rPr lang="es-MX" sz="44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s-MX" sz="4400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19140000">
            <a:off x="1389871" y="3106211"/>
            <a:ext cx="8255908" cy="410557"/>
          </a:xfrm>
        </p:spPr>
        <p:txBody>
          <a:bodyPr>
            <a:noAutofit/>
          </a:bodyPr>
          <a:lstStyle/>
          <a:p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TRÁMITES PREVIOS AL EXAMEN PROFESIONAL </a:t>
            </a:r>
            <a:endParaRPr lang="es-MX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" y="188640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CuadroTexto"/>
          <p:cNvSpPr txBox="1"/>
          <p:nvPr/>
        </p:nvSpPr>
        <p:spPr>
          <a:xfrm>
            <a:off x="6012160" y="5805264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JUNIO</a:t>
            </a:r>
            <a:r>
              <a:rPr lang="es-MX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MX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DE </a:t>
            </a:r>
            <a:r>
              <a:rPr lang="es-MX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2020</a:t>
            </a:r>
            <a:endParaRPr lang="es-MX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525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405568" y="210491"/>
            <a:ext cx="2400521" cy="1680287"/>
            <a:chOff x="2077276" y="1990019"/>
            <a:chExt cx="2400521" cy="1680287"/>
          </a:xfrm>
        </p:grpSpPr>
        <p:sp>
          <p:nvSpPr>
            <p:cNvPr id="6" name="5 Rectángulo redondeado"/>
            <p:cNvSpPr/>
            <p:nvPr/>
          </p:nvSpPr>
          <p:spPr>
            <a:xfrm>
              <a:off x="2077276" y="1990019"/>
              <a:ext cx="2400521" cy="168028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8442437"/>
                <a:satOff val="21577"/>
                <a:lumOff val="-2157"/>
                <a:alphaOff val="0"/>
              </a:schemeClr>
            </a:fillRef>
            <a:effectRef idx="0">
              <a:schemeClr val="accent4">
                <a:hueOff val="-8442437"/>
                <a:satOff val="21577"/>
                <a:lumOff val="-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2077276" y="2050208"/>
              <a:ext cx="2236441" cy="1516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</a:t>
              </a:r>
              <a:r>
                <a:rPr lang="es-MX" sz="24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</a:t>
              </a:r>
              <a:r>
                <a:rPr lang="es-MX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PAGO</a:t>
              </a:r>
              <a:endParaRPr lang="es-MX" sz="2400" b="1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8" name="7 Flecha doblada hacia arriba"/>
          <p:cNvSpPr/>
          <p:nvPr/>
        </p:nvSpPr>
        <p:spPr>
          <a:xfrm rot="5400000">
            <a:off x="1000847" y="1684042"/>
            <a:ext cx="1209962" cy="1623434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8 Rectángulo redondeado"/>
          <p:cNvSpPr/>
          <p:nvPr/>
        </p:nvSpPr>
        <p:spPr>
          <a:xfrm>
            <a:off x="3995936" y="835275"/>
            <a:ext cx="3384376" cy="7200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CHECAR CON CONTROL ESCOLAR</a:t>
            </a:r>
            <a:endParaRPr lang="es-MX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794111" y="5520105"/>
            <a:ext cx="7412556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Derechos de examen profesional y expedición de titulo</a:t>
            </a:r>
            <a:endParaRPr lang="es-MX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990942" y="2385602"/>
            <a:ext cx="2664295" cy="11521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Revisar tutorial </a:t>
            </a:r>
            <a:endParaRPr lang="es-MX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5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23528" y="254187"/>
            <a:ext cx="2400521" cy="1680287"/>
            <a:chOff x="3985523" y="3789165"/>
            <a:chExt cx="2400521" cy="1680287"/>
          </a:xfrm>
        </p:grpSpPr>
        <p:sp>
          <p:nvSpPr>
            <p:cNvPr id="3" name="2 Rectángulo redondeado"/>
            <p:cNvSpPr/>
            <p:nvPr/>
          </p:nvSpPr>
          <p:spPr>
            <a:xfrm>
              <a:off x="3985523" y="3789165"/>
              <a:ext cx="2400521" cy="168028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6884873"/>
                <a:satOff val="43154"/>
                <a:lumOff val="-4313"/>
                <a:alphaOff val="0"/>
              </a:schemeClr>
            </a:fillRef>
            <a:effectRef idx="0">
              <a:schemeClr val="accent4">
                <a:hueOff val="-16884873"/>
                <a:satOff val="43154"/>
                <a:lumOff val="-431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4067563" y="3937725"/>
              <a:ext cx="2236441" cy="1516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9</a:t>
              </a:r>
              <a:r>
                <a:rPr lang="es-MX" sz="24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)ENTREGAR EN CONTROL ESCOLAR </a:t>
              </a:r>
              <a:endParaRPr lang="es-MX" sz="2400" b="1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5" name="4 Flecha doblada hacia arriba"/>
          <p:cNvSpPr/>
          <p:nvPr/>
        </p:nvSpPr>
        <p:spPr>
          <a:xfrm rot="5400000">
            <a:off x="918807" y="1712218"/>
            <a:ext cx="1209962" cy="1623434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9" r="13100"/>
          <a:stretch/>
        </p:blipFill>
        <p:spPr bwMode="auto">
          <a:xfrm>
            <a:off x="441372" y="3314938"/>
            <a:ext cx="4009898" cy="2674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3851920" y="440770"/>
            <a:ext cx="3384376" cy="7200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Documentos correspondientes</a:t>
            </a:r>
            <a:endParaRPr lang="es-MX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446321" y="5475869"/>
            <a:ext cx="5866121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Cinco días previos a la solicitud de fecha                                            de examen profesional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806089" y="1606048"/>
            <a:ext cx="432048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C</a:t>
            </a:r>
          </a:p>
          <a:p>
            <a:r>
              <a:rPr lang="es-MX" sz="2400" dirty="0" smtClean="0"/>
              <a:t>O</a:t>
            </a:r>
          </a:p>
          <a:p>
            <a:r>
              <a:rPr lang="es-MX" sz="2400" dirty="0" smtClean="0"/>
              <a:t>P</a:t>
            </a:r>
          </a:p>
          <a:p>
            <a:r>
              <a:rPr lang="es-MX" sz="2400" dirty="0" smtClean="0"/>
              <a:t>I</a:t>
            </a:r>
          </a:p>
          <a:p>
            <a:r>
              <a:rPr lang="es-MX" sz="2400" dirty="0"/>
              <a:t>A</a:t>
            </a:r>
            <a:endParaRPr lang="es-ES" sz="2400" dirty="0"/>
          </a:p>
        </p:txBody>
      </p:sp>
      <p:sp>
        <p:nvSpPr>
          <p:cNvPr id="9" name="Abrir llave 8"/>
          <p:cNvSpPr/>
          <p:nvPr/>
        </p:nvSpPr>
        <p:spPr>
          <a:xfrm>
            <a:off x="3175344" y="1484784"/>
            <a:ext cx="388544" cy="298032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3549997" y="1595222"/>
            <a:ext cx="4967225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Acta de nacimiento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Certificado de bachillerato o normal legalizado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Certificado de Licenciatura y/o Historial Académico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Dictamen E.G.C. LE’94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Liberación de Servicio Social</a:t>
            </a:r>
          </a:p>
        </p:txBody>
      </p:sp>
    </p:spTree>
    <p:extLst>
      <p:ext uri="{BB962C8B-B14F-4D97-AF65-F5344CB8AC3E}">
        <p14:creationId xmlns:p14="http://schemas.microsoft.com/office/powerpoint/2010/main" val="3844309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 redondeado"/>
          <p:cNvSpPr/>
          <p:nvPr/>
        </p:nvSpPr>
        <p:spPr>
          <a:xfrm>
            <a:off x="395536" y="260648"/>
            <a:ext cx="3384376" cy="7200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Documentos correspondientes</a:t>
            </a:r>
            <a:endParaRPr lang="es-MX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699929" y="1196752"/>
            <a:ext cx="5850180" cy="37856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Carta de autenticidad de documentos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Oficio de autorización de impresión de ejemplares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6 fotografías TAMAÑO OVALO CREDENCIAL con AUTOADHERIBLE, papel MATTE, en blanco y negro.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Recibo original y copia fotostática por concepto ‘‘Derecho a examen de titulación’’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Constancia de No adeudo de biblioteca</a:t>
            </a:r>
          </a:p>
        </p:txBody>
      </p:sp>
      <p:sp>
        <p:nvSpPr>
          <p:cNvPr id="4" name="4 Flecha doblada hacia arriba"/>
          <p:cNvSpPr/>
          <p:nvPr/>
        </p:nvSpPr>
        <p:spPr>
          <a:xfrm rot="5400000">
            <a:off x="1250344" y="798072"/>
            <a:ext cx="1209962" cy="1623434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CuadroTexto 4"/>
          <p:cNvSpPr txBox="1"/>
          <p:nvPr/>
        </p:nvSpPr>
        <p:spPr>
          <a:xfrm>
            <a:off x="899592" y="5517232"/>
            <a:ext cx="223224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Folder tamaño carta</a:t>
            </a:r>
            <a:endParaRPr lang="es-ES" dirty="0"/>
          </a:p>
        </p:txBody>
      </p:sp>
      <p:sp>
        <p:nvSpPr>
          <p:cNvPr id="6" name="Abrir llave 5"/>
          <p:cNvSpPr/>
          <p:nvPr/>
        </p:nvSpPr>
        <p:spPr>
          <a:xfrm>
            <a:off x="3419872" y="4982404"/>
            <a:ext cx="360040" cy="168695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3779912" y="5198428"/>
            <a:ext cx="201622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Verde limón (LIE)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3779912" y="5701898"/>
            <a:ext cx="201622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Azul turquesa (LP)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3779912" y="6237312"/>
            <a:ext cx="266429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Amarillo Canario (LE’94)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149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79512" y="260648"/>
            <a:ext cx="2400521" cy="1680287"/>
            <a:chOff x="4948" y="80651"/>
            <a:chExt cx="2400521" cy="1680287"/>
          </a:xfrm>
        </p:grpSpPr>
        <p:sp>
          <p:nvSpPr>
            <p:cNvPr id="3" name="2 Rectángulo redondeado"/>
            <p:cNvSpPr/>
            <p:nvPr/>
          </p:nvSpPr>
          <p:spPr>
            <a:xfrm>
              <a:off x="4948" y="80651"/>
              <a:ext cx="2400521" cy="168028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86988" y="162691"/>
              <a:ext cx="2236441" cy="1516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10) SOLICITAR OFICIO DE EXAMEN PROFESIONAL </a:t>
              </a:r>
              <a:endParaRPr lang="es-MX" sz="2400" b="1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5" name="4 Flecha doblada hacia arriba"/>
          <p:cNvSpPr/>
          <p:nvPr/>
        </p:nvSpPr>
        <p:spPr>
          <a:xfrm rot="5400000">
            <a:off x="918807" y="1712218"/>
            <a:ext cx="1209962" cy="1623434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266" name="Picture 2" descr="https://scontent-dfw5-1.xx.fbcdn.net/v/t1.15752-9/56816039_2419270004772137_4951939546729152512_n.jpg?_nc_cat=105&amp;_nc_ht=scontent-dfw5-1.xx&amp;oh=a1a2dc4cac9f5e4936879d2d274f21c0&amp;oe=5D3A233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83"/>
          <a:stretch/>
        </p:blipFill>
        <p:spPr bwMode="auto">
          <a:xfrm>
            <a:off x="3347864" y="1340768"/>
            <a:ext cx="3672408" cy="470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61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05568" y="210491"/>
            <a:ext cx="2400521" cy="1680287"/>
            <a:chOff x="2077276" y="1990019"/>
            <a:chExt cx="2400521" cy="1680287"/>
          </a:xfrm>
        </p:grpSpPr>
        <p:sp>
          <p:nvSpPr>
            <p:cNvPr id="3" name="2 Rectángulo redondeado"/>
            <p:cNvSpPr/>
            <p:nvPr/>
          </p:nvSpPr>
          <p:spPr>
            <a:xfrm>
              <a:off x="2077276" y="1990019"/>
              <a:ext cx="2400521" cy="168028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8442437"/>
                <a:satOff val="21577"/>
                <a:lumOff val="-2157"/>
                <a:alphaOff val="0"/>
              </a:schemeClr>
            </a:fillRef>
            <a:effectRef idx="0">
              <a:schemeClr val="accent4">
                <a:hueOff val="-8442437"/>
                <a:satOff val="21577"/>
                <a:lumOff val="-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2077276" y="2050208"/>
              <a:ext cx="2236441" cy="1516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11</a:t>
              </a:r>
              <a:r>
                <a:rPr lang="es-MX" sz="24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SOLICITAR EQUIPO REQUERIDO</a:t>
              </a:r>
              <a:endParaRPr lang="es-MX" sz="2400" b="1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5" name="4 Flecha doblada hacia arriba"/>
          <p:cNvSpPr/>
          <p:nvPr/>
        </p:nvSpPr>
        <p:spPr>
          <a:xfrm rot="5400000">
            <a:off x="918807" y="1712218"/>
            <a:ext cx="1209962" cy="1623434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42" name="Picture 2" descr="Resultado de imagen para 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9" b="12438"/>
          <a:stretch/>
        </p:blipFill>
        <p:spPr bwMode="auto">
          <a:xfrm rot="20736796">
            <a:off x="2272854" y="2812132"/>
            <a:ext cx="2511330" cy="151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Resultado de imagen para lapt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6" descr="Resultado de imagen para lapto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8" descr="Resultado de imagen para lapto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50" name="Picture 10" descr="Resultado de imagen para 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311" y="1027219"/>
            <a:ext cx="3635769" cy="322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3347864" y="5589240"/>
            <a:ext cx="3637847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Área de almacén </a:t>
            </a:r>
          </a:p>
        </p:txBody>
      </p:sp>
    </p:spTree>
    <p:extLst>
      <p:ext uri="{BB962C8B-B14F-4D97-AF65-F5344CB8AC3E}">
        <p14:creationId xmlns:p14="http://schemas.microsoft.com/office/powerpoint/2010/main" val="1629562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23528" y="254187"/>
            <a:ext cx="2400521" cy="1680287"/>
            <a:chOff x="3985523" y="3789165"/>
            <a:chExt cx="2400521" cy="1680287"/>
          </a:xfrm>
        </p:grpSpPr>
        <p:sp>
          <p:nvSpPr>
            <p:cNvPr id="3" name="2 Rectángulo redondeado"/>
            <p:cNvSpPr/>
            <p:nvPr/>
          </p:nvSpPr>
          <p:spPr>
            <a:xfrm>
              <a:off x="3985523" y="3789165"/>
              <a:ext cx="2400521" cy="168028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6884873"/>
                <a:satOff val="43154"/>
                <a:lumOff val="-4313"/>
                <a:alphaOff val="0"/>
              </a:schemeClr>
            </a:fillRef>
            <a:effectRef idx="0">
              <a:schemeClr val="accent4">
                <a:hueOff val="-16884873"/>
                <a:satOff val="43154"/>
                <a:lumOff val="-431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4067563" y="3937725"/>
              <a:ext cx="2236441" cy="1516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12) EXAMEN PROFESIONAL </a:t>
              </a:r>
              <a:endParaRPr lang="es-MX" sz="2400" b="1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5" name="4 Flecha doblada hacia arriba"/>
          <p:cNvSpPr/>
          <p:nvPr/>
        </p:nvSpPr>
        <p:spPr>
          <a:xfrm rot="5400000">
            <a:off x="918807" y="1712218"/>
            <a:ext cx="1209962" cy="1623434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5 Rectángulo redondeado"/>
          <p:cNvSpPr/>
          <p:nvPr/>
        </p:nvSpPr>
        <p:spPr>
          <a:xfrm>
            <a:off x="2051720" y="5733256"/>
            <a:ext cx="6912768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Presentarte una hora antes del examen </a:t>
            </a:r>
          </a:p>
        </p:txBody>
      </p:sp>
      <p:sp>
        <p:nvSpPr>
          <p:cNvPr id="7" name="AutoShape 4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6" descr="Imagen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8" descr="Imagen relaciona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AutoShape 10" descr="Imagen relacionad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3" b="17645"/>
          <a:stretch/>
        </p:blipFill>
        <p:spPr bwMode="auto">
          <a:xfrm>
            <a:off x="2806473" y="764704"/>
            <a:ext cx="5797975" cy="381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Resultado de imagen para reloj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00" y="3755283"/>
            <a:ext cx="1855919" cy="185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23928" y="206084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2843808" y="332656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ATENTAMENTE</a:t>
            </a:r>
            <a:endParaRPr lang="es-MX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937105" y="3940607"/>
            <a:ext cx="3709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dirty="0" smtClean="0"/>
              <a:t> Comisión de Titulación </a:t>
            </a:r>
          </a:p>
          <a:p>
            <a:pPr algn="ctr"/>
            <a:r>
              <a:rPr lang="es-MX" sz="2000" dirty="0" smtClean="0"/>
              <a:t>de la Unidad UPN 153 Ecatepec </a:t>
            </a:r>
            <a:endParaRPr lang="es-MX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47752" y="2661151"/>
            <a:ext cx="4767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u="sng" dirty="0" smtClean="0"/>
              <a:t>Mtra. María Esther Pineda Jardón </a:t>
            </a:r>
          </a:p>
          <a:p>
            <a:pPr algn="ctr"/>
            <a:r>
              <a:rPr lang="es-MX" sz="2000" dirty="0" smtClean="0"/>
              <a:t>Directora de la Unidad UPN 153 Ecatepec </a:t>
            </a:r>
            <a:endParaRPr lang="es-MX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169570" y="1044391"/>
            <a:ext cx="3020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/>
              <a:t>«Educar para transformar</a:t>
            </a:r>
            <a:r>
              <a:rPr lang="es-MX" sz="2000" dirty="0" smtClean="0"/>
              <a:t>»</a:t>
            </a:r>
            <a:endParaRPr lang="es-MX" sz="2000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558" y="5325340"/>
            <a:ext cx="1884040" cy="1411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4" name="Picture 2" descr="Resultado de imagen para seiem y edomex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9" b="31262"/>
          <a:stretch/>
        </p:blipFill>
        <p:spPr bwMode="auto">
          <a:xfrm>
            <a:off x="5229745" y="5647125"/>
            <a:ext cx="1905404" cy="76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sultado de imagen para edomex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4828" r="8183" b="20504"/>
          <a:stretch/>
        </p:blipFill>
        <p:spPr bwMode="auto">
          <a:xfrm>
            <a:off x="7619082" y="5404372"/>
            <a:ext cx="1376173" cy="129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magen relacionad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03" y="5310865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436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CALENDARIO PARA EL PROCESO DE TITULACIÓN DE ALUMNOS DE OCTAVO, LICENCIATURA EN EDUCACIÓN ´94</a:t>
            </a:r>
            <a:endParaRPr lang="es-ES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532265"/>
              </p:ext>
            </p:extLst>
          </p:nvPr>
        </p:nvGraphicFramePr>
        <p:xfrm>
          <a:off x="0" y="1195011"/>
          <a:ext cx="9114613" cy="588225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292080"/>
                <a:gridCol w="3822533"/>
              </a:tblGrid>
              <a:tr h="853310">
                <a:tc>
                  <a:txBody>
                    <a:bodyPr/>
                    <a:lstStyle/>
                    <a:p>
                      <a:pPr algn="ctr"/>
                      <a:endParaRPr lang="es-MX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Etapa de entregas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</a:rPr>
                        <a:t> a la comisión de Titulación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Fecha límite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53310">
                <a:tc>
                  <a:txBody>
                    <a:bodyPr/>
                    <a:lstStyle/>
                    <a:p>
                      <a:endParaRPr lang="es-MX" sz="2000" dirty="0" smtClean="0"/>
                    </a:p>
                    <a:p>
                      <a:r>
                        <a:rPr lang="es-MX" sz="2000" dirty="0" smtClean="0"/>
                        <a:t>Proyecto</a:t>
                      </a:r>
                      <a:r>
                        <a:rPr lang="es-MX" sz="2000" baseline="0" dirty="0" smtClean="0"/>
                        <a:t> de Investigación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 smtClean="0"/>
                    </a:p>
                    <a:p>
                      <a:pPr algn="ctr"/>
                      <a:r>
                        <a:rPr lang="es-MX" sz="2000" dirty="0" smtClean="0"/>
                        <a:t>Agosto-septiembre 2019</a:t>
                      </a:r>
                      <a:endParaRPr lang="es-ES" sz="2000" dirty="0"/>
                    </a:p>
                  </a:txBody>
                  <a:tcPr/>
                </a:tc>
              </a:tr>
              <a:tr h="1552598">
                <a:tc>
                  <a:txBody>
                    <a:bodyPr/>
                    <a:lstStyle/>
                    <a:p>
                      <a:pPr algn="just"/>
                      <a:r>
                        <a:rPr lang="es-MX" sz="2000" dirty="0" smtClean="0"/>
                        <a:t>Trabajo final</a:t>
                      </a:r>
                      <a:r>
                        <a:rPr lang="es-MX" sz="2000" baseline="0" dirty="0" smtClean="0"/>
                        <a:t> para programar fecha de revisión</a:t>
                      </a:r>
                    </a:p>
                    <a:p>
                      <a:pPr algn="just"/>
                      <a:endParaRPr lang="es-MX" sz="2000" baseline="0" dirty="0" smtClean="0"/>
                    </a:p>
                    <a:p>
                      <a:pPr algn="just"/>
                      <a:r>
                        <a:rPr lang="es-MX" sz="2000" baseline="0" dirty="0" smtClean="0"/>
                        <a:t>(En un plazo no mayor a 20 días hábiles posterior a la recepción de los trabajos en la Comisión de Titulación)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2000" dirty="0" smtClean="0"/>
                    </a:p>
                    <a:p>
                      <a:endParaRPr lang="es-MX" sz="2000" dirty="0" smtClean="0"/>
                    </a:p>
                    <a:p>
                      <a:pPr algn="ctr"/>
                      <a:r>
                        <a:rPr lang="es-MX" sz="2000" dirty="0" smtClean="0"/>
                        <a:t>25 de abril 2020</a:t>
                      </a:r>
                      <a:endParaRPr lang="es-ES" sz="2000" dirty="0"/>
                    </a:p>
                  </a:txBody>
                  <a:tcPr/>
                </a:tc>
              </a:tr>
              <a:tr h="970374">
                <a:tc>
                  <a:txBody>
                    <a:bodyPr/>
                    <a:lstStyle/>
                    <a:p>
                      <a:endParaRPr lang="es-MX" sz="2000" dirty="0" smtClean="0"/>
                    </a:p>
                    <a:p>
                      <a:r>
                        <a:rPr lang="es-MX" sz="2000" dirty="0" smtClean="0"/>
                        <a:t>Carátula</a:t>
                      </a:r>
                      <a:r>
                        <a:rPr lang="es-MX" sz="2000" baseline="0" dirty="0" smtClean="0"/>
                        <a:t> firmada por asesor y 2 lectores con la leyenda </a:t>
                      </a:r>
                      <a:r>
                        <a:rPr lang="es-MX" sz="2000" u="sng" baseline="0" dirty="0" smtClean="0"/>
                        <a:t>se autoriza trabajo para grabar en CD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2000" dirty="0" smtClean="0"/>
                    </a:p>
                    <a:p>
                      <a:pPr algn="ctr"/>
                      <a:r>
                        <a:rPr lang="es-MX" sz="2000" dirty="0" smtClean="0"/>
                        <a:t>6 de junio</a:t>
                      </a:r>
                      <a:r>
                        <a:rPr lang="es-MX" sz="2000" baseline="0" dirty="0" smtClean="0"/>
                        <a:t> 2020</a:t>
                      </a:r>
                      <a:endParaRPr lang="es-ES" sz="2000" dirty="0"/>
                    </a:p>
                  </a:txBody>
                  <a:tcPr/>
                </a:tc>
              </a:tr>
              <a:tr h="853310">
                <a:tc>
                  <a:txBody>
                    <a:bodyPr/>
                    <a:lstStyle/>
                    <a:p>
                      <a:endParaRPr lang="es-MX" sz="2000" dirty="0" smtClean="0"/>
                    </a:p>
                    <a:p>
                      <a:r>
                        <a:rPr lang="es-MX" sz="2000" dirty="0" smtClean="0"/>
                        <a:t>Entrega de CD´S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 smtClean="0"/>
                    </a:p>
                    <a:p>
                      <a:pPr algn="ctr"/>
                      <a:r>
                        <a:rPr lang="es-MX" sz="2000" dirty="0" smtClean="0"/>
                        <a:t>20 de junio de 2020</a:t>
                      </a:r>
                      <a:endParaRPr lang="es-ES" sz="2000" dirty="0"/>
                    </a:p>
                  </a:txBody>
                  <a:tcPr/>
                </a:tc>
              </a:tr>
              <a:tr h="580086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Aplicación d exámenes</a:t>
                      </a:r>
                      <a:r>
                        <a:rPr lang="es-MX" sz="2000" baseline="0" dirty="0" smtClean="0"/>
                        <a:t> profesionales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Del 29 de junio al 11 de</a:t>
                      </a:r>
                      <a:r>
                        <a:rPr lang="es-MX" sz="2000" baseline="0" dirty="0" smtClean="0"/>
                        <a:t> julio de 2020</a:t>
                      </a:r>
                      <a:endParaRPr lang="es-E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3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content-dfw5-1.xx.fbcdn.net/v/t1.15752-9/56786210_325572418158281_6844923967006834688_n.jpg?_nc_cat=107&amp;_nc_ht=scontent-dfw5-1.xx&amp;oh=3100556dc705651f1c86dbb46ae05a98&amp;oe=5D37668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819" y="393263"/>
            <a:ext cx="3748399" cy="499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Elipse"/>
          <p:cNvSpPr/>
          <p:nvPr/>
        </p:nvSpPr>
        <p:spPr>
          <a:xfrm>
            <a:off x="4981018" y="4126048"/>
            <a:ext cx="172421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Elipse"/>
          <p:cNvSpPr/>
          <p:nvPr/>
        </p:nvSpPr>
        <p:spPr>
          <a:xfrm>
            <a:off x="3106819" y="4189563"/>
            <a:ext cx="1438169" cy="10268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lipse"/>
          <p:cNvSpPr/>
          <p:nvPr/>
        </p:nvSpPr>
        <p:spPr>
          <a:xfrm rot="18674433">
            <a:off x="2926787" y="2922821"/>
            <a:ext cx="136562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1309162" y="3468012"/>
            <a:ext cx="1681839" cy="4771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ASESOR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1343232" y="4734944"/>
            <a:ext cx="1681839" cy="4771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LECTOR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6886972" y="4251109"/>
            <a:ext cx="1681839" cy="4771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LECTOR</a:t>
            </a:r>
            <a:r>
              <a:rPr lang="es-MX" dirty="0" smtClean="0"/>
              <a:t> </a:t>
            </a:r>
            <a:endParaRPr lang="es-MX" dirty="0"/>
          </a:p>
        </p:txBody>
      </p:sp>
      <p:grpSp>
        <p:nvGrpSpPr>
          <p:cNvPr id="10" name="9 Grupo"/>
          <p:cNvGrpSpPr/>
          <p:nvPr/>
        </p:nvGrpSpPr>
        <p:grpSpPr>
          <a:xfrm>
            <a:off x="108902" y="140584"/>
            <a:ext cx="2400521" cy="1680287"/>
            <a:chOff x="4948" y="80651"/>
            <a:chExt cx="2400521" cy="1680287"/>
          </a:xfrm>
        </p:grpSpPr>
        <p:sp>
          <p:nvSpPr>
            <p:cNvPr id="11" name="10 Rectángulo redondeado"/>
            <p:cNvSpPr/>
            <p:nvPr/>
          </p:nvSpPr>
          <p:spPr>
            <a:xfrm>
              <a:off x="4948" y="80651"/>
              <a:ext cx="2400521" cy="168028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86988" y="162691"/>
              <a:ext cx="2236441" cy="1516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1) PORTADA DEL TRABAJO RECEPCIONAL</a:t>
              </a:r>
              <a:endParaRPr lang="es-MX" sz="2400" b="1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3" name="12 Flecha doblada hacia arriba"/>
          <p:cNvSpPr/>
          <p:nvPr/>
        </p:nvSpPr>
        <p:spPr>
          <a:xfrm rot="5400000">
            <a:off x="1034527" y="1614135"/>
            <a:ext cx="1209962" cy="1623434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3 Rectángulo redondeado"/>
          <p:cNvSpPr/>
          <p:nvPr/>
        </p:nvSpPr>
        <p:spPr>
          <a:xfrm>
            <a:off x="2394892" y="5877272"/>
            <a:ext cx="5332999" cy="4320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«Autorizado para grabar en CD»</a:t>
            </a:r>
            <a:endParaRPr lang="es-MX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974425" y="1916832"/>
            <a:ext cx="210927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Como aparece en el Acta de Nacimiento</a:t>
            </a:r>
            <a:endParaRPr lang="es-MX" dirty="0"/>
          </a:p>
        </p:txBody>
      </p:sp>
      <p:cxnSp>
        <p:nvCxnSpPr>
          <p:cNvPr id="15" name="14 Conector recto de flecha"/>
          <p:cNvCxnSpPr/>
          <p:nvPr/>
        </p:nvCxnSpPr>
        <p:spPr>
          <a:xfrm flipV="1">
            <a:off x="5843123" y="2708920"/>
            <a:ext cx="1131302" cy="75909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99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3" grpId="0" animBg="1"/>
      <p:bldP spid="8" grpId="0" animBg="1"/>
      <p:bldP spid="9" grpId="0" animBg="1"/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05568" y="210491"/>
            <a:ext cx="2400521" cy="1680287"/>
            <a:chOff x="2077276" y="1990019"/>
            <a:chExt cx="2400521" cy="1680287"/>
          </a:xfrm>
        </p:grpSpPr>
        <p:sp>
          <p:nvSpPr>
            <p:cNvPr id="3" name="2 Rectángulo redondeado"/>
            <p:cNvSpPr/>
            <p:nvPr/>
          </p:nvSpPr>
          <p:spPr>
            <a:xfrm>
              <a:off x="2077276" y="1990019"/>
              <a:ext cx="2400521" cy="168028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8442437"/>
                <a:satOff val="21577"/>
                <a:lumOff val="-2157"/>
                <a:alphaOff val="0"/>
              </a:schemeClr>
            </a:fillRef>
            <a:effectRef idx="0">
              <a:schemeClr val="accent4">
                <a:hueOff val="-8442437"/>
                <a:satOff val="21577"/>
                <a:lumOff val="-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2077276" y="2050208"/>
              <a:ext cx="2236441" cy="1516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2) ACTA DE NACIMIENTO</a:t>
              </a:r>
              <a:endParaRPr lang="es-MX" sz="2400" b="1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050" name="Picture 2" descr="Resultado de imagen para acta de nacimiento edo mex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001" y="764704"/>
            <a:ext cx="3888432" cy="51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164288" y="2780928"/>
            <a:ext cx="1681839" cy="1335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Anexar a la portada </a:t>
            </a:r>
            <a:endParaRPr lang="es-MX" dirty="0"/>
          </a:p>
        </p:txBody>
      </p:sp>
      <p:sp>
        <p:nvSpPr>
          <p:cNvPr id="7" name="6 Flecha doblada hacia arriba"/>
          <p:cNvSpPr/>
          <p:nvPr/>
        </p:nvSpPr>
        <p:spPr>
          <a:xfrm rot="5400000">
            <a:off x="1034527" y="1684042"/>
            <a:ext cx="1209962" cy="1623434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4 CuadroTexto"/>
          <p:cNvSpPr txBox="1"/>
          <p:nvPr/>
        </p:nvSpPr>
        <p:spPr>
          <a:xfrm>
            <a:off x="1187624" y="6021288"/>
            <a:ext cx="3747593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No mayor a seis meses de vigencia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1608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23528" y="254187"/>
            <a:ext cx="2400521" cy="1680287"/>
            <a:chOff x="3985523" y="3789165"/>
            <a:chExt cx="2400521" cy="1680287"/>
          </a:xfrm>
        </p:grpSpPr>
        <p:sp>
          <p:nvSpPr>
            <p:cNvPr id="3" name="2 Rectángulo redondeado"/>
            <p:cNvSpPr/>
            <p:nvPr/>
          </p:nvSpPr>
          <p:spPr>
            <a:xfrm>
              <a:off x="3985523" y="3789165"/>
              <a:ext cx="2400521" cy="168028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6884873"/>
                <a:satOff val="43154"/>
                <a:lumOff val="-4313"/>
                <a:alphaOff val="0"/>
              </a:schemeClr>
            </a:fillRef>
            <a:effectRef idx="0">
              <a:schemeClr val="accent4">
                <a:hueOff val="-16884873"/>
                <a:satOff val="43154"/>
                <a:lumOff val="-431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4067563" y="3937725"/>
              <a:ext cx="2236441" cy="1516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3)NOMBRE DEL  SUSTENTANTE  Y  DATOS</a:t>
              </a:r>
              <a:endParaRPr lang="es-MX" sz="2400" b="1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5" name="4 Flecha doblada hacia arriba"/>
          <p:cNvSpPr/>
          <p:nvPr/>
        </p:nvSpPr>
        <p:spPr>
          <a:xfrm rot="5400000">
            <a:off x="1034527" y="1723068"/>
            <a:ext cx="1209962" cy="1623434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074" name="Picture 2" descr="Resultado de imagen para acta de nacimiento edo me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8" b="58375"/>
          <a:stretch/>
        </p:blipFill>
        <p:spPr bwMode="auto">
          <a:xfrm>
            <a:off x="3203848" y="2127644"/>
            <a:ext cx="5544616" cy="7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815916" y="2000994"/>
            <a:ext cx="493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Ma. Luisa             Linares                  Rojas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4689424" y="3894157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MA. LUISA   LINARES   ROJAS</a:t>
            </a:r>
            <a:endParaRPr lang="es-MX" dirty="0"/>
          </a:p>
        </p:txBody>
      </p:sp>
      <p:sp>
        <p:nvSpPr>
          <p:cNvPr id="8" name="7 Rectángulo redondeado"/>
          <p:cNvSpPr/>
          <p:nvPr/>
        </p:nvSpPr>
        <p:spPr>
          <a:xfrm>
            <a:off x="4716016" y="1340768"/>
            <a:ext cx="2736304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Acta de nacimiento</a:t>
            </a:r>
            <a:endParaRPr lang="es-MX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711790" y="3284984"/>
            <a:ext cx="2736304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Trabajo Recepcional</a:t>
            </a:r>
            <a:endParaRPr lang="es-MX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624754" y="5703281"/>
            <a:ext cx="6629143" cy="4320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Letras mayúsculas y minúsculas en la portada </a:t>
            </a:r>
            <a:endParaRPr lang="es-MX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37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23528" y="332656"/>
            <a:ext cx="2400521" cy="1680287"/>
            <a:chOff x="4948" y="80651"/>
            <a:chExt cx="2400521" cy="1680287"/>
          </a:xfrm>
        </p:grpSpPr>
        <p:sp>
          <p:nvSpPr>
            <p:cNvPr id="3" name="2 Rectángulo redondeado"/>
            <p:cNvSpPr/>
            <p:nvPr/>
          </p:nvSpPr>
          <p:spPr>
            <a:xfrm>
              <a:off x="4948" y="80651"/>
              <a:ext cx="2400521" cy="168028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86988" y="162691"/>
              <a:ext cx="2236441" cy="1516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4) DICTAMEN DE TRABAJO DE TITULACIÓN </a:t>
              </a:r>
              <a:endParaRPr lang="es-MX" sz="2400" b="1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5" name="4 Flecha doblada hacia arriba"/>
          <p:cNvSpPr/>
          <p:nvPr/>
        </p:nvSpPr>
        <p:spPr>
          <a:xfrm rot="5400000">
            <a:off x="1034527" y="1799565"/>
            <a:ext cx="1209962" cy="1623434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098" name="Picture 2" descr="https://scontent-dfw5-1.xx.fbcdn.net/v/t1.15752-9/56816016_412706672875254_8278156486417317888_n.jpg?_nc_cat=108&amp;_nc_ht=scontent-dfw5-1.xx&amp;oh=1496a2f72aabbce45ad92293f27050db&amp;oe=5D3D07C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35" y="960012"/>
            <a:ext cx="3384376" cy="451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2051720" y="5854625"/>
            <a:ext cx="6297825" cy="4320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Escanear y anexar después de la portada  </a:t>
            </a:r>
            <a:endParaRPr lang="es-MX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2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95536" y="404664"/>
            <a:ext cx="2400521" cy="1680287"/>
            <a:chOff x="1995236" y="1968168"/>
            <a:chExt cx="2400521" cy="1680287"/>
          </a:xfrm>
        </p:grpSpPr>
        <p:sp>
          <p:nvSpPr>
            <p:cNvPr id="3" name="2 Rectángulo redondeado"/>
            <p:cNvSpPr/>
            <p:nvPr/>
          </p:nvSpPr>
          <p:spPr>
            <a:xfrm>
              <a:off x="1995236" y="1968168"/>
              <a:ext cx="2400521" cy="168028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8442437"/>
                <a:satOff val="21577"/>
                <a:lumOff val="-2157"/>
                <a:alphaOff val="0"/>
              </a:schemeClr>
            </a:fillRef>
            <a:effectRef idx="0">
              <a:schemeClr val="accent4">
                <a:hueOff val="-8442437"/>
                <a:satOff val="21577"/>
                <a:lumOff val="-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2077276" y="2050208"/>
              <a:ext cx="2236441" cy="1516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5) REVISAR PAGINADO FINAL</a:t>
              </a:r>
              <a:endParaRPr lang="es-MX" sz="2400" b="1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5" name="4 Flecha doblada hacia arriba"/>
          <p:cNvSpPr/>
          <p:nvPr/>
        </p:nvSpPr>
        <p:spPr>
          <a:xfrm rot="5400000">
            <a:off x="1002987" y="1878215"/>
            <a:ext cx="1209962" cy="1623434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5 Rectángulo"/>
          <p:cNvSpPr/>
          <p:nvPr/>
        </p:nvSpPr>
        <p:spPr>
          <a:xfrm>
            <a:off x="3026795" y="1334284"/>
            <a:ext cx="1728192" cy="2006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6804248" y="1309531"/>
            <a:ext cx="1728192" cy="2006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4932040" y="1317770"/>
            <a:ext cx="1728192" cy="2006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3047858" y="3645024"/>
            <a:ext cx="1728192" cy="2006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4928450" y="3645024"/>
            <a:ext cx="1728192" cy="2006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10 Rectángulo"/>
          <p:cNvSpPr/>
          <p:nvPr/>
        </p:nvSpPr>
        <p:spPr>
          <a:xfrm>
            <a:off x="6804248" y="3645024"/>
            <a:ext cx="1728192" cy="2006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 rot="19025643">
            <a:off x="3170437" y="2084951"/>
            <a:ext cx="1440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PORTADA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 rot="18954523">
            <a:off x="4932040" y="2081794"/>
            <a:ext cx="174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DICTAMEN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 rot="18750153">
            <a:off x="6341954" y="2056563"/>
            <a:ext cx="26527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/>
              <a:t>AGRADECIMIENTOS</a:t>
            </a:r>
            <a:r>
              <a:rPr lang="es-MX" sz="2000" dirty="0" smtClean="0"/>
              <a:t> </a:t>
            </a:r>
            <a:endParaRPr lang="es-MX" sz="2000" dirty="0"/>
          </a:p>
        </p:txBody>
      </p:sp>
      <p:sp>
        <p:nvSpPr>
          <p:cNvPr id="15" name="14 CuadroTexto"/>
          <p:cNvSpPr txBox="1"/>
          <p:nvPr/>
        </p:nvSpPr>
        <p:spPr>
          <a:xfrm rot="18848648">
            <a:off x="7477448" y="2643613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opcional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 rot="18954523">
            <a:off x="3038266" y="4417287"/>
            <a:ext cx="174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ÍNDICE 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 rot="18954523">
            <a:off x="4557247" y="4424872"/>
            <a:ext cx="242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INTRODUCCIÓN  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8" name="17 CuadroTexto"/>
          <p:cNvSpPr txBox="1"/>
          <p:nvPr/>
        </p:nvSpPr>
        <p:spPr>
          <a:xfrm rot="18954523">
            <a:off x="6495117" y="4260072"/>
            <a:ext cx="242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CAPITULO #  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296366" y="5237160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5</a:t>
            </a:r>
            <a:endParaRPr lang="es-MX" sz="2400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8166634" y="5155365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6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2920354" y="6039542"/>
            <a:ext cx="5702314" cy="4320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Dígitos visibles hasta la introducción </a:t>
            </a:r>
            <a:endParaRPr lang="es-MX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03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7" grpId="0"/>
      <p:bldP spid="19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23528" y="254187"/>
            <a:ext cx="2400521" cy="1680287"/>
            <a:chOff x="3985523" y="3789165"/>
            <a:chExt cx="2400521" cy="1680287"/>
          </a:xfrm>
        </p:grpSpPr>
        <p:sp>
          <p:nvSpPr>
            <p:cNvPr id="3" name="2 Rectángulo redondeado"/>
            <p:cNvSpPr/>
            <p:nvPr/>
          </p:nvSpPr>
          <p:spPr>
            <a:xfrm>
              <a:off x="3985523" y="3789165"/>
              <a:ext cx="2400521" cy="168028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6884873"/>
                <a:satOff val="43154"/>
                <a:lumOff val="-4313"/>
                <a:alphaOff val="0"/>
              </a:schemeClr>
            </a:fillRef>
            <a:effectRef idx="0">
              <a:schemeClr val="accent4">
                <a:hueOff val="-16884873"/>
                <a:satOff val="43154"/>
                <a:lumOff val="-431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4067563" y="3937725"/>
              <a:ext cx="2236441" cy="1516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6) ACUDIR A CONTROL ESCOLAR</a:t>
              </a:r>
              <a:endParaRPr lang="es-MX" sz="2400" b="1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5" name="4 Flecha doblada hacia arriba"/>
          <p:cNvSpPr/>
          <p:nvPr/>
        </p:nvSpPr>
        <p:spPr>
          <a:xfrm rot="5400000">
            <a:off x="1002987" y="1712218"/>
            <a:ext cx="1209962" cy="1623434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122" name="Picture 2" descr="https://scontent-dfw5-1.xx.fbcdn.net/v/t1.15752-9/57034753_477842782752956_1431537209919406080_n.jpg?_nc_cat=106&amp;_nc_ht=scontent-dfw5-1.xx&amp;oh=2dfcb886b8c38273f6aa27e4cb4d1abe&amp;oe=5D355D5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6317">
            <a:off x="2689171" y="2072833"/>
            <a:ext cx="2100948" cy="280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content-dfw5-1.xx.fbcdn.net/v/t1.15752-9/56593704_565814583910087_5663630436723589120_n.jpg?_nc_cat=102&amp;_nc_ht=scontent-dfw5-1.xx&amp;oh=7b6f082b56a7b401add52f9d7d9473d3&amp;oe=5D3BB3C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8" t="4707" b="3742"/>
          <a:stretch/>
        </p:blipFill>
        <p:spPr bwMode="auto">
          <a:xfrm>
            <a:off x="4427984" y="1918954"/>
            <a:ext cx="2132964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content-dfw5-1.xx.fbcdn.net/v/t1.15752-9/56514060_441625759907400_646124464714547200_n.jpg?_nc_cat=107&amp;_nc_ht=scontent-dfw5-1.xx&amp;oh=4a795179b6f72215776c4e6838fd6273&amp;oe=5D432819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6047">
            <a:off x="6174257" y="2096053"/>
            <a:ext cx="2121524" cy="282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2610617" y="5589240"/>
            <a:ext cx="5702314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Requisitos para trámite de Examen Profesional y Título </a:t>
            </a:r>
            <a:endParaRPr lang="es-MX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4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515294" y="582761"/>
            <a:ext cx="2400521" cy="1680287"/>
            <a:chOff x="4948" y="80651"/>
            <a:chExt cx="2400521" cy="1680287"/>
          </a:xfrm>
        </p:grpSpPr>
        <p:sp>
          <p:nvSpPr>
            <p:cNvPr id="3" name="2 Rectángulo redondeado"/>
            <p:cNvSpPr/>
            <p:nvPr/>
          </p:nvSpPr>
          <p:spPr>
            <a:xfrm>
              <a:off x="4948" y="80651"/>
              <a:ext cx="2400521" cy="168028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86988" y="162691"/>
              <a:ext cx="2236441" cy="1516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7) ENTREGA DE  4 CD EN FORMATO PDF </a:t>
              </a:r>
              <a:endParaRPr lang="es-MX" sz="2400" b="1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6" name="5 Flecha doblada hacia arriba"/>
          <p:cNvSpPr/>
          <p:nvPr/>
        </p:nvSpPr>
        <p:spPr>
          <a:xfrm rot="5400000">
            <a:off x="1728909" y="2056312"/>
            <a:ext cx="1209962" cy="1623434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170" name="Picture 2" descr="https://scontent-dfw5-1.xx.fbcdn.net/v/t1.15752-9/56899583_378340609420396_7407921199428141056_n.jpg?_nc_cat=107&amp;_nc_ht=scontent-dfw5-1.xx&amp;oh=b7cf4b64bb3f3605288d44e10f96bbe8&amp;oe=5D3682B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4F8"/>
              </a:clrFrom>
              <a:clrTo>
                <a:srgbClr val="F5F4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18930" y="863389"/>
            <a:ext cx="3618679" cy="4824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2497993" y="5032698"/>
            <a:ext cx="5702314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GUINDA – LICENCIATURA EN PEDAGOGÍÁ</a:t>
            </a:r>
            <a:endParaRPr lang="es-MX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444208" y="342688"/>
            <a:ext cx="252028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Fecha límite: </a:t>
            </a:r>
          </a:p>
          <a:p>
            <a:pPr algn="ctr"/>
            <a:r>
              <a:rPr lang="es-MX" sz="2400" dirty="0" smtClean="0"/>
              <a:t>25 de junio 2019</a:t>
            </a:r>
            <a:endParaRPr lang="es-MX" sz="2400" dirty="0"/>
          </a:p>
        </p:txBody>
      </p:sp>
      <p:sp>
        <p:nvSpPr>
          <p:cNvPr id="9" name="7 Rectángulo redondeado"/>
          <p:cNvSpPr/>
          <p:nvPr/>
        </p:nvSpPr>
        <p:spPr>
          <a:xfrm>
            <a:off x="2578211" y="5949280"/>
            <a:ext cx="5702314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AZUL MARINO</a:t>
            </a:r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LICENCIATURA EN </a:t>
            </a:r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EDUCACIÓN</a:t>
            </a:r>
            <a:endParaRPr lang="es-MX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64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Compue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553</TotalTime>
  <Words>445</Words>
  <Application>Microsoft Office PowerPoint</Application>
  <PresentationFormat>Presentación en pantalla (4:3)</PresentationFormat>
  <Paragraphs>102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Aharoni</vt:lpstr>
      <vt:lpstr>Arial</vt:lpstr>
      <vt:lpstr>Franklin Gothic Book</vt:lpstr>
      <vt:lpstr>Franklin Gothic Medium</vt:lpstr>
      <vt:lpstr>Tunga</vt:lpstr>
      <vt:lpstr>Wingdings</vt:lpstr>
      <vt:lpstr>Ángulos</vt:lpstr>
      <vt:lpstr>Comisión de titulación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Comisión de titulación</dc:title>
  <dc:creator>Beatriz</dc:creator>
  <cp:lastModifiedBy>titulacion1</cp:lastModifiedBy>
  <cp:revision>42</cp:revision>
  <cp:lastPrinted>2020-02-25T22:58:39Z</cp:lastPrinted>
  <dcterms:created xsi:type="dcterms:W3CDTF">2019-04-08T19:32:18Z</dcterms:created>
  <dcterms:modified xsi:type="dcterms:W3CDTF">2020-03-07T14:39:07Z</dcterms:modified>
</cp:coreProperties>
</file>